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4a0c4f478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4a0c4f478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pNf4-d6fDoY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mPjgRKW_Jmk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254700" y="213725"/>
            <a:ext cx="8520600" cy="5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</a:rPr>
              <a:t>China: "the world's biggest camera surveillance network" - BBC News</a:t>
            </a:r>
            <a:endParaRPr/>
          </a:p>
        </p:txBody>
      </p:sp>
      <p:pic>
        <p:nvPicPr>
          <p:cNvPr descr="China has been building what it calls &quot;the world's biggest camera surveillance network&quot;. Across the country, 170 million CCTV cameras are already in place and an estimated 400 million new ones will be installed in the next three years.&#10;Many of the cameras are fitted with artificial intelligence, including facial recognition technology. The BBC's John Sudworth has been given rare access to one of the new hi-tech police control rooms.&#10;Producer: Joyce Liu. Camera: Wang Xiqing.&#10;&#10;Please subscribe HERE http://bit.ly/1rbfUog&#10;&#10;World In Pictures https://www.youtube.com/playlist?list=PLS3XGZxi7cBX37n4R0UGJN-TLiQOm7ZTP&#10;Big Hitters https://www.youtube.com/playlist?list=PLS3XGZxi7cBUME-LUrFkDwFmiEc3jwMXP&#10;Just Good News https://www.youtube.com/playlist?list=PLS3XGZxi7cBUsYo_P26cjihXLN-k3w246" id="55" name="Google Shape;55;p13" title="China: &quot;the world's biggest camera surveillance network&quot; - BBC New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32950" y="1017200"/>
            <a:ext cx="6489425" cy="393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68950" y="1672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Equifax: Last Week Tonight with John Oliver (HBO)</a:t>
            </a:r>
            <a:endParaRPr/>
          </a:p>
        </p:txBody>
      </p:sp>
      <p:pic>
        <p:nvPicPr>
          <p:cNvPr descr="John Oliver discusses the massive impact of the cybersecurity breach at Equifax and their massively misguided attempts to mitigate the damage.&#10;&#10;Connect with Last Week Tonight online...&#10;&#10;Subscribe to the Last Week Tonight YouTube channel for more almost news as it almost happens: www.youtube.com/user/LastWeekTonight&#10;&#10;Find Last Week Tonight on Facebook like your mom would: http://Facebook.com/LastWeekTonight&#10;&#10;Follow us on Twitter for news about jokes and jokes about news: http://Twitter.com/LastWeekTonight&#10;&#10;Visit our official site for all that other stuff at once: http://www.hbo.com/lastweektonight" id="61" name="Google Shape;61;p14" title="Equifax: Last Week Tonight with John Oliver (HBO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54350" y="781725"/>
            <a:ext cx="6668050" cy="426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